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sldIdLst>
    <p:sldId id="256" r:id="rId5"/>
  </p:sldIdLst>
  <p:sldSz cx="7772400" cy="10058400"/>
  <p:notesSz cx="6858000" cy="9144000"/>
  <p:embeddedFontLst>
    <p:embeddedFont>
      <p:font typeface="Roboto" panose="02000000000000000000" pitchFamily="2" charset="0"/>
      <p:regular r:id="rId6"/>
      <p:bold r:id="rId7"/>
      <p:italic r:id="rId8"/>
      <p:boldItalic r:id="rId9"/>
    </p:embeddedFont>
    <p:embeddedFont>
      <p:font typeface="Roboto Light" panose="02000000000000000000" pitchFamily="2" charset="0"/>
      <p:regular r:id="rId10"/>
      <p:italic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  <p15:guide id="3" pos="180" userDrawn="1">
          <p15:clr>
            <a:srgbClr val="A4A3A4"/>
          </p15:clr>
        </p15:guide>
        <p15:guide id="4" pos="4716" userDrawn="1">
          <p15:clr>
            <a:srgbClr val="A4A3A4"/>
          </p15:clr>
        </p15:guide>
        <p15:guide id="5" orient="horz" pos="6139" userDrawn="1">
          <p15:clr>
            <a:srgbClr val="A4A3A4"/>
          </p15:clr>
        </p15:guide>
        <p15:guide id="6" pos="407" userDrawn="1">
          <p15:clr>
            <a:srgbClr val="A4A3A4"/>
          </p15:clr>
        </p15:guide>
        <p15:guide id="7" pos="4489" userDrawn="1">
          <p15:clr>
            <a:srgbClr val="A4A3A4"/>
          </p15:clr>
        </p15:guide>
        <p15:guide id="8" orient="horz" pos="1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5373A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930" y="-1302"/>
      </p:cViewPr>
      <p:guideLst>
        <p:guide orient="horz" pos="3168"/>
        <p:guide pos="2448"/>
        <p:guide pos="180"/>
        <p:guide pos="4716"/>
        <p:guide orient="horz" pos="6139"/>
        <p:guide pos="407"/>
        <p:guide pos="4489"/>
        <p:guide orient="horz" pos="1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62791-A857-4A48-A142-9D184DE00F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88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F58C5A-9E27-407A-8B9E-BCEF9711A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3520"/>
            </a:lvl1pPr>
            <a:lvl2pPr marL="670575" indent="0" algn="ctr">
              <a:buNone/>
              <a:defRPr sz="2933"/>
            </a:lvl2pPr>
            <a:lvl3pPr marL="1341150" indent="0" algn="ctr">
              <a:buNone/>
              <a:defRPr sz="2640"/>
            </a:lvl3pPr>
            <a:lvl4pPr marL="2011726" indent="0" algn="ctr">
              <a:buNone/>
              <a:defRPr sz="2347"/>
            </a:lvl4pPr>
            <a:lvl5pPr marL="2682301" indent="0" algn="ctr">
              <a:buNone/>
              <a:defRPr sz="2347"/>
            </a:lvl5pPr>
            <a:lvl6pPr marL="3352876" indent="0" algn="ctr">
              <a:buNone/>
              <a:defRPr sz="2347"/>
            </a:lvl6pPr>
            <a:lvl7pPr marL="4023451" indent="0" algn="ctr">
              <a:buNone/>
              <a:defRPr sz="2347"/>
            </a:lvl7pPr>
            <a:lvl8pPr marL="4694027" indent="0" algn="ctr">
              <a:buNone/>
              <a:defRPr sz="2347"/>
            </a:lvl8pPr>
            <a:lvl9pPr marL="5364602" indent="0" algn="ctr">
              <a:buNone/>
              <a:defRPr sz="2347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A5DE6-52AB-4276-BE0A-887DC3F8D5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D919AAA4-6B45-4F75-9B41-E3A5F47FB0A4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CC7F2-D6D4-4E58-8797-1D9F6C42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4E7103-0A58-417D-812B-371694303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09596987-9B12-4B77-AE47-A9D5509BFD6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4993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8A181-B835-4948-AB96-56A011FA4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EE7C01-802F-48ED-9928-8A62552C7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C5E55-37B9-4374-9398-4E5D66AFFE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D919AAA4-6B45-4F75-9B41-E3A5F47FB0A4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4B30D-9F1E-4093-A96A-58B563BE9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07584-B6AA-4A34-9903-EAA39C59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09596987-9B12-4B77-AE47-A9D5509BFD6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9542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B6650B-B341-4252-B1DE-0A18CB7E86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4A8310-1412-4B2C-853F-752605B2D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E5ED0-12FA-482C-8E10-F83058CF97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D919AAA4-6B45-4F75-9B41-E3A5F47FB0A4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476D9-5DCB-4BD3-803E-E70BCB5D9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8BB71-34E7-431A-9E63-B78C153B8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09596987-9B12-4B77-AE47-A9D5509BFD6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9912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3AFB0-04A8-4D8D-B99E-B816054B0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B1717-BBA8-4129-9AC0-9E032A989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B9F81-0F7C-4FB0-ADDF-96D2B06FD1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D919AAA4-6B45-4F75-9B41-E3A5F47FB0A4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AFECF-7971-4BEB-BAE4-EBBADF987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F40B2-66BF-4F23-B70E-48EB0641D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09596987-9B12-4B77-AE47-A9D5509BFD6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016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7F0C-2019-44BB-BDF0-8481357D7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87E7F-ACB2-486E-AE9D-783E685FD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1pPr>
            <a:lvl2pPr marL="670575" indent="0">
              <a:buNone/>
              <a:defRPr sz="2933">
                <a:solidFill>
                  <a:schemeClr val="tx1">
                    <a:tint val="75000"/>
                  </a:schemeClr>
                </a:solidFill>
              </a:defRPr>
            </a:lvl2pPr>
            <a:lvl3pPr marL="1341150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3pPr>
            <a:lvl4pPr marL="201172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4pPr>
            <a:lvl5pPr marL="268230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5pPr>
            <a:lvl6pPr marL="335287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6pPr>
            <a:lvl7pPr marL="402345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7pPr>
            <a:lvl8pPr marL="4694027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8pPr>
            <a:lvl9pPr marL="5364602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D4AFF-3373-46EA-B5A2-1E56251025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D919AAA4-6B45-4F75-9B41-E3A5F47FB0A4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4B207-58C2-4FAE-83B5-7A774D93A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4EE16-2DCC-45AD-B4C5-7FB76E9A0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09596987-9B12-4B77-AE47-A9D5509BFD6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847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0BC63-8D5A-45D6-8CCE-D1361DBB4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1E57A-7C6F-4C3D-8628-311F40D8FE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3B1F5-D51E-4E4E-BB66-5A192E704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A5B9C8-5226-48A5-B42E-8FEE913148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D919AAA4-6B45-4F75-9B41-E3A5F47FB0A4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0C0170-0280-4353-881D-75DB61B7F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DFA13D-22EC-43BE-A451-49E4FAB87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09596987-9B12-4B77-AE47-A9D5509BFD6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515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4B44E-C613-477C-875F-1E1CCF4CF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206126-16A8-4FD4-9167-9882547A1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5" y="2465706"/>
            <a:ext cx="3288089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E235E-7CCF-4CF0-BA2E-EFB814990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48D2DB-5CC8-408B-84C5-E3AD08D820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8A093D-67F5-460E-990B-75EE329BD7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A580CC-C238-45E9-8C5B-6D03DF3485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D919AAA4-6B45-4F75-9B41-E3A5F47FB0A4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C885B4-DEB4-47AB-9C81-D70716645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6418B-C50B-4069-9E98-ADAF440F0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09596987-9B12-4B77-AE47-A9D5509BFD6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2564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650AB-D218-49B0-82C4-3FE789CA3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EF0417-B11C-4DCB-BCE0-7418562E19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D919AAA4-6B45-4F75-9B41-E3A5F47FB0A4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6A495B-36D2-483E-9841-F0A229CD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E6D827-D28B-431F-AC04-1218893AA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09596987-9B12-4B77-AE47-A9D5509BFD6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2181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7592CD-F97E-4C47-A315-A5B376BA5C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D919AAA4-6B45-4F75-9B41-E3A5F47FB0A4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C134E0-A1B9-4889-827A-652B3A996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FB6485-AB5D-412F-802F-38D8F93AE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09596987-9B12-4B77-AE47-A9D5509BFD6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794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7E776-DD0F-40F3-A81E-EB39D3D71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A005E-387E-4062-B24F-72D071CDB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4693"/>
            </a:lvl1pPr>
            <a:lvl2pPr>
              <a:defRPr sz="4107"/>
            </a:lvl2pPr>
            <a:lvl3pPr>
              <a:defRPr sz="3520"/>
            </a:lvl3pPr>
            <a:lvl4pPr>
              <a:defRPr sz="2933"/>
            </a:lvl4pPr>
            <a:lvl5pPr>
              <a:defRPr sz="2933"/>
            </a:lvl5pPr>
            <a:lvl6pPr>
              <a:defRPr sz="2933"/>
            </a:lvl6pPr>
            <a:lvl7pPr>
              <a:defRPr sz="2933"/>
            </a:lvl7pPr>
            <a:lvl8pPr>
              <a:defRPr sz="2933"/>
            </a:lvl8pPr>
            <a:lvl9pPr>
              <a:defRPr sz="29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40BBBE-007A-469D-BDDD-4F7D9CC979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E2459C-7F49-45CB-9D01-390F55C00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D919AAA4-6B45-4F75-9B41-E3A5F47FB0A4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25C5CA-8AEC-40A5-8079-86E98A49D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FC677A-37EF-4CC5-966B-119A8856B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09596987-9B12-4B77-AE47-A9D5509BFD6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231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BB96A-1715-4B83-BE51-6A1E2E584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3C725B-14BA-4BD7-896C-26B2126AD7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 marL="0" indent="0">
              <a:buNone/>
              <a:defRPr sz="4693"/>
            </a:lvl1pPr>
            <a:lvl2pPr marL="670575" indent="0">
              <a:buNone/>
              <a:defRPr sz="4107"/>
            </a:lvl2pPr>
            <a:lvl3pPr marL="1341150" indent="0">
              <a:buNone/>
              <a:defRPr sz="3520"/>
            </a:lvl3pPr>
            <a:lvl4pPr marL="2011726" indent="0">
              <a:buNone/>
              <a:defRPr sz="2933"/>
            </a:lvl4pPr>
            <a:lvl5pPr marL="2682301" indent="0">
              <a:buNone/>
              <a:defRPr sz="2933"/>
            </a:lvl5pPr>
            <a:lvl6pPr marL="3352876" indent="0">
              <a:buNone/>
              <a:defRPr sz="2933"/>
            </a:lvl6pPr>
            <a:lvl7pPr marL="4023451" indent="0">
              <a:buNone/>
              <a:defRPr sz="2933"/>
            </a:lvl7pPr>
            <a:lvl8pPr marL="4694027" indent="0">
              <a:buNone/>
              <a:defRPr sz="2933"/>
            </a:lvl8pPr>
            <a:lvl9pPr marL="5364602" indent="0">
              <a:buNone/>
              <a:defRPr sz="2933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D84BBA-80E0-4951-9CE4-D6BE124DF9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0FBD3A-90BB-4289-9B67-B58A1585B5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D919AAA4-6B45-4F75-9B41-E3A5F47FB0A4}" type="datetimeFigureOut">
              <a:rPr lang="en-CA" smtClean="0"/>
              <a:t>2022-11-23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12BA3-49AF-474D-80DE-81511F7A2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AD2C88-F279-4B8F-9280-2F200B1B0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09596987-9B12-4B77-AE47-A9D5509BFD6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705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02B04C-66C4-42EF-A053-4984CC2A9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6915E-9CE8-4193-A1B1-6DF6A3FD1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446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4115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88" indent="-335288" algn="l" defTabSz="134115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86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438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701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58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816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73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931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890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75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5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72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30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7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45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4027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602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pport@enrichedacademy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4BA2AB9-3C64-414E-AD5E-D1D181F8C7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279" t="5936" b="1835"/>
          <a:stretch/>
        </p:blipFill>
        <p:spPr>
          <a:xfrm>
            <a:off x="0" y="1"/>
            <a:ext cx="7772400" cy="378873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A825840-CF1B-4AF9-BCFE-EA0105C0942A}"/>
              </a:ext>
            </a:extLst>
          </p:cNvPr>
          <p:cNvSpPr txBox="1"/>
          <p:nvPr/>
        </p:nvSpPr>
        <p:spPr>
          <a:xfrm>
            <a:off x="376965" y="1234014"/>
            <a:ext cx="4091796" cy="1975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Enriched Academy Scholarship - Submission Checklist </a:t>
            </a:r>
          </a:p>
          <a:p>
            <a:pPr>
              <a:lnSpc>
                <a:spcPct val="90000"/>
              </a:lnSpc>
            </a:pPr>
            <a:endParaRPr lang="en-US" sz="20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en-CA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D0182C-F49D-490A-875D-59FA1A6BCD5B}"/>
              </a:ext>
            </a:extLst>
          </p:cNvPr>
          <p:cNvSpPr/>
          <p:nvPr/>
        </p:nvSpPr>
        <p:spPr>
          <a:xfrm>
            <a:off x="0" y="9593930"/>
            <a:ext cx="7772400" cy="46447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FC2D000-0E01-8D40-B043-07D8070F5139}"/>
              </a:ext>
            </a:extLst>
          </p:cNvPr>
          <p:cNvSpPr txBox="1"/>
          <p:nvPr/>
        </p:nvSpPr>
        <p:spPr>
          <a:xfrm>
            <a:off x="744260" y="9687666"/>
            <a:ext cx="6283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Questions? Contact us at </a:t>
            </a:r>
            <a:r>
              <a:rPr lang="en-US" sz="1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support@enrichedacademy.com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F368F65C-B0C3-4D40-AA49-440D75659B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965" y="266068"/>
            <a:ext cx="1870935" cy="6358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D836B00-4692-412E-9775-BE8DB4B56244}"/>
              </a:ext>
            </a:extLst>
          </p:cNvPr>
          <p:cNvSpPr txBox="1"/>
          <p:nvPr/>
        </p:nvSpPr>
        <p:spPr>
          <a:xfrm>
            <a:off x="4173794" y="64745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DAA6218-7535-E04F-FE10-C7D3E9590EAD}"/>
              </a:ext>
            </a:extLst>
          </p:cNvPr>
          <p:cNvSpPr txBox="1"/>
          <p:nvPr/>
        </p:nvSpPr>
        <p:spPr>
          <a:xfrm>
            <a:off x="376965" y="3882473"/>
            <a:ext cx="684974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CA" sz="2000" b="1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Submission Checklist:</a:t>
            </a:r>
          </a:p>
          <a:p>
            <a:pPr fontAlgn="base"/>
            <a:r>
              <a:rPr lang="en-CA" sz="1300" dirty="0"/>
              <a:t> </a:t>
            </a:r>
          </a:p>
          <a:p>
            <a:pPr marL="285750" lvl="0" indent="-285750" fontAlgn="base">
              <a:buFont typeface="Wingdings" pitchFamily="2" charset="2"/>
              <a:buChar char="q"/>
            </a:pPr>
            <a:r>
              <a:rPr lang="en-CA" sz="1300" dirty="0"/>
              <a:t>Enrolled in a Post Secondary institution in Canada during the scholarship contest dates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en-CA" sz="1300" dirty="0"/>
              <a:t>Completed Enriched Academy at your school during the current school year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en-CA" sz="1300" dirty="0"/>
              <a:t>Received an Enriched Academy Certificate of Completion by finishing all mandatory modules in the Enriched Academy program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en-CA" sz="1300" dirty="0"/>
              <a:t>Submitted a video or a written essay answering the following questions: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CA" sz="1300" dirty="0"/>
              <a:t>What is the one thing you liked best about Enriched Academy?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CA" sz="1300" dirty="0"/>
              <a:t>What is your key take away from the course?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CA" sz="1300" dirty="0"/>
              <a:t>What will you do with the scholarship money if you win?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en-CA" sz="1300" dirty="0"/>
              <a:t>For video submissions – video is in the following file format: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CA" sz="1300" dirty="0"/>
              <a:t>MP4, MPG, MPEG, MOV, MKV or M4V (100 MB or less)</a:t>
            </a:r>
            <a:br>
              <a:rPr lang="en-CA" sz="1300" dirty="0"/>
            </a:br>
            <a:r>
              <a:rPr lang="en-CA" sz="1300" b="1" u="sng" dirty="0"/>
              <a:t>or</a:t>
            </a:r>
            <a:r>
              <a:rPr lang="en-CA" sz="1300" dirty="0"/>
              <a:t> shared link to video on your Google Drive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en-CA" sz="1300" dirty="0"/>
              <a:t>For written submissions – document is saved in the following format: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CA" sz="1300" dirty="0"/>
              <a:t>Word or PDF document (3 MB or less)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CA" sz="1300" dirty="0"/>
              <a:t>Written in basic essay format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CA" sz="1300" dirty="0"/>
              <a:t>Between 200 – 800 words in length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en-CA" sz="1300" dirty="0"/>
              <a:t>Applications must include the following information: (enter in online submission form)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CA" sz="1300" dirty="0"/>
              <a:t>School Name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CA" sz="1300" dirty="0"/>
              <a:t>Applicant’s Full Name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CA" sz="1300" dirty="0"/>
              <a:t>Applicant’s email address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CA" sz="1300" dirty="0"/>
              <a:t>Applicant’s contact phone number (used to contact winners only)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CA" sz="1300" dirty="0"/>
              <a:t>Photo of applicant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CA" sz="1300" dirty="0"/>
              <a:t>Video or written submission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CA" sz="1300" dirty="0"/>
              <a:t>Agreement to contest terms and conditions</a:t>
            </a:r>
          </a:p>
        </p:txBody>
      </p:sp>
    </p:spTree>
    <p:extLst>
      <p:ext uri="{BB962C8B-B14F-4D97-AF65-F5344CB8AC3E}">
        <p14:creationId xmlns:p14="http://schemas.microsoft.com/office/powerpoint/2010/main" val="1842462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riched Academy Style Guide">
      <a:dk1>
        <a:srgbClr val="414042"/>
      </a:dk1>
      <a:lt1>
        <a:sysClr val="window" lastClr="FFFFFF"/>
      </a:lt1>
      <a:dk2>
        <a:srgbClr val="414042"/>
      </a:dk2>
      <a:lt2>
        <a:srgbClr val="FFFFFF"/>
      </a:lt2>
      <a:accent1>
        <a:srgbClr val="A0BA3B"/>
      </a:accent1>
      <a:accent2>
        <a:srgbClr val="6399AE"/>
      </a:accent2>
      <a:accent3>
        <a:srgbClr val="59595C"/>
      </a:accent3>
      <a:accent4>
        <a:srgbClr val="FFC000"/>
      </a:accent4>
      <a:accent5>
        <a:srgbClr val="FF9900"/>
      </a:accent5>
      <a:accent6>
        <a:srgbClr val="FF3300"/>
      </a:accent6>
      <a:hlink>
        <a:srgbClr val="4C4C4E"/>
      </a:hlink>
      <a:folHlink>
        <a:srgbClr val="4C4C4E"/>
      </a:folHlink>
    </a:clrScheme>
    <a:fontScheme name="esight">
      <a:majorFont>
        <a:latin typeface="Roboto"/>
        <a:ea typeface=""/>
        <a:cs typeface=""/>
      </a:majorFont>
      <a:minorFont>
        <a:latin typeface="Robo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c8f244-374e-46a1-beaa-05b4b46c2111" xsi:nil="true"/>
    <lcf76f155ced4ddcb4097134ff3c332f xmlns="7d7db5d4-482f-4cbc-a5c5-a12efe88ba8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C79AFD3612E640B54956B1962E6F09" ma:contentTypeVersion="16" ma:contentTypeDescription="Create a new document." ma:contentTypeScope="" ma:versionID="5bae340bb1c257ad22cb9521f2c24618">
  <xsd:schema xmlns:xsd="http://www.w3.org/2001/XMLSchema" xmlns:xs="http://www.w3.org/2001/XMLSchema" xmlns:p="http://schemas.microsoft.com/office/2006/metadata/properties" xmlns:ns2="7d7db5d4-482f-4cbc-a5c5-a12efe88ba87" xmlns:ns3="efc8f244-374e-46a1-beaa-05b4b46c2111" targetNamespace="http://schemas.microsoft.com/office/2006/metadata/properties" ma:root="true" ma:fieldsID="86150d56cab239878f8d7da828cc9a9c" ns2:_="" ns3:_="">
    <xsd:import namespace="7d7db5d4-482f-4cbc-a5c5-a12efe88ba87"/>
    <xsd:import namespace="efc8f244-374e-46a1-beaa-05b4b46c21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7db5d4-482f-4cbc-a5c5-a12efe88ba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a2a9d9a-600d-422f-81ed-c1ef7bb919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c8f244-374e-46a1-beaa-05b4b46c211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84178d9-023b-4bcd-9611-4b9f2d738a5a}" ma:internalName="TaxCatchAll" ma:showField="CatchAllData" ma:web="efc8f244-374e-46a1-beaa-05b4b46c21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5F55F0-B963-44B4-9F02-CE96152CC95E}">
  <ds:schemaRefs>
    <ds:schemaRef ds:uri="7d7db5d4-482f-4cbc-a5c5-a12efe88ba87"/>
    <ds:schemaRef ds:uri="efc8f244-374e-46a1-beaa-05b4b46c2111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E28F6D5-DA58-4F9C-A1AE-617FC5DC4F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9E47CE-3ECB-46C0-9B4F-15AC0044B0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7db5d4-482f-4cbc-a5c5-a12efe88ba87"/>
    <ds:schemaRef ds:uri="efc8f244-374e-46a1-beaa-05b4b46c21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226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</dc:creator>
  <cp:lastModifiedBy>Sabrina Tibbo</cp:lastModifiedBy>
  <cp:revision>20</cp:revision>
  <dcterms:created xsi:type="dcterms:W3CDTF">2021-10-14T17:12:41Z</dcterms:created>
  <dcterms:modified xsi:type="dcterms:W3CDTF">2022-11-23T11:33:02Z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0x01010067C79AFD3612E640B54956B1962E6F09</vt:lpwstr>
  </property>
</Properties>
</file>